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33" r:id="rId87"/>
    <p:sldId id="434" r:id="rId88"/>
    <p:sldId id="435" r:id="rId89"/>
    <p:sldId id="436" r:id="rId90"/>
    <p:sldId id="437" r:id="rId91"/>
    <p:sldId id="438" r:id="rId92"/>
    <p:sldId id="439" r:id="rId93"/>
    <p:sldId id="440" r:id="rId94"/>
    <p:sldId id="441" r:id="rId95"/>
    <p:sldId id="442" r:id="rId9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07024"/>
      </p:ext>
    </p:extLst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22752"/>
      </p:ext>
    </p:extLst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56055"/>
      </p:ext>
    </p:extLst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69919"/>
      </p:ext>
    </p:extLst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29399"/>
      </p:ext>
    </p:extLst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29477"/>
      </p:ext>
    </p:extLst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4470"/>
      </p:ext>
    </p:extLst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6254"/>
      </p:ext>
    </p:extLst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5538"/>
      </p:ext>
    </p:extLst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54467"/>
      </p:ext>
    </p:extLst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72097"/>
      </p:ext>
    </p:extLst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1F46-272D-4305-9589-843B2A52B928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9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math.umd.edu/~rlipsman/shelly/shelly.html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Shelly Lipsman</a:t>
            </a:r>
            <a:br>
              <a:rPr lang="en-US" dirty="0" smtClean="0"/>
            </a:br>
            <a:r>
              <a:rPr lang="en-US" dirty="0" smtClean="0"/>
              <a:t>1944 - 2015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Compiled by Ron in Fall 2016,</a:t>
            </a:r>
          </a:p>
          <a:p>
            <a:r>
              <a:rPr lang="en-US" dirty="0" smtClean="0"/>
              <a:t>The pictures are largely in chronological order from 1948 through 2015</a:t>
            </a:r>
          </a:p>
        </p:txBody>
      </p:sp>
    </p:spTree>
    <p:extLst>
      <p:ext uri="{BB962C8B-B14F-4D97-AF65-F5344CB8AC3E}">
        <p14:creationId xmlns:p14="http://schemas.microsoft.com/office/powerpoint/2010/main" val="37911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School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5" y="0"/>
            <a:ext cx="4870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16617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wim1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0"/>
            <a:ext cx="649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eve62-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0"/>
            <a:ext cx="651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9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or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88"/>
            <a:ext cx="9144000" cy="461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oncord1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38" y="0"/>
            <a:ext cx="6129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4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25" y="0"/>
            <a:ext cx="4754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7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5" y="0"/>
            <a:ext cx="6507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585435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ridgeAp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413"/>
            <a:ext cx="9144000" cy="4573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54384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44544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ton19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413"/>
            <a:ext cx="9144000" cy="457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116987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3" y="0"/>
            <a:ext cx="265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02015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ridge66-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888"/>
            <a:ext cx="9144000" cy="4338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5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gnan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6808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82834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thBirth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0"/>
            <a:ext cx="6607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99513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Virginia1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88"/>
            <a:ext cx="9144000" cy="461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9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285866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gnantAg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9144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86104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ys19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3" y="0"/>
            <a:ext cx="5881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8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7015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0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ck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0"/>
            <a:ext cx="688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4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7576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3" y="0"/>
            <a:ext cx="405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63" y="0"/>
            <a:ext cx="245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1938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Galille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8" y="0"/>
            <a:ext cx="647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ars1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38" y="0"/>
            <a:ext cx="6535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15611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conosdFall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710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208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0"/>
            <a:ext cx="6670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34926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Family19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7378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777965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Virginia19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7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9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oWellPum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3" y="0"/>
            <a:ext cx="6757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554251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BarMitzvah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25" y="0"/>
            <a:ext cx="521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475910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5054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88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9144000" cy="640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Smi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0"/>
            <a:ext cx="4954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240646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sburg19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50"/>
            <a:ext cx="9144000" cy="588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35139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6359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2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muda20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0"/>
            <a:ext cx="7920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muda20th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9144000" cy="641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0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BarMitvah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88" y="0"/>
            <a:ext cx="474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7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0"/>
            <a:ext cx="8247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4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Florida1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0"/>
            <a:ext cx="8477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463742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Islands25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0"/>
            <a:ext cx="4822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19200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apolis1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0"/>
            <a:ext cx="648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7281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29616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PS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38" y="0"/>
            <a:ext cx="5394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1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403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3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ott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13" y="0"/>
            <a:ext cx="434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981459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in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8" y="0"/>
            <a:ext cx="3182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634400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88" y="0"/>
            <a:ext cx="2763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5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font19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38" y="0"/>
            <a:ext cx="5064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333499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189859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gue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3" y="0"/>
            <a:ext cx="4829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5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nna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4805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7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apest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5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ingonSmi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0"/>
            <a:ext cx="3617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884521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erBanks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9144000" cy="665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yshetChayal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9144000" cy="615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112188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Lake19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" y="0"/>
            <a:ext cx="9075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41214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eti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2849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Maine2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709260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Vegas2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i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17594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61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9802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kow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0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LDec2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880205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rHS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0"/>
            <a:ext cx="5513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435989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695268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Dunk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84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elingHi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5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ummer2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arrowhe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2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50528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2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4652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hov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26583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hayri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6605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eetSixte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0"/>
            <a:ext cx="6953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1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iesmakeover2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wallow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99315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MetN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088070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ig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7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wav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203531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 DCLwinter2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553189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GCst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9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3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DCLboo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1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ap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07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Park19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272733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7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owgir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156848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dutches.jp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87393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tPho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38"/>
            <a:ext cx="9144000" cy="5164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58367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Shelly Kaplan Lipsman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If you made it this far, then you saw on the last slide that Shelly displayed her killer smile until nearly the end. That smile, together with her radiant beauty, joie-de-vivre, poise, self-confidence and innate kindness are totally evident in all of these photos. She was, as explained on the </a:t>
            </a:r>
            <a:r>
              <a:rPr lang="en-US" i="1" dirty="0" smtClean="0">
                <a:hlinkClick r:id="rId2"/>
              </a:rPr>
              <a:t>web site</a:t>
            </a:r>
            <a:r>
              <a:rPr lang="en-US" i="1" dirty="0" smtClean="0"/>
              <a:t>, a great lady. You can see it herein.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0998370"/>
      </p:ext>
    </p:extLst>
  </p:cSld>
  <p:clrMapOvr>
    <a:masterClrMapping/>
  </p:clrMapOvr>
  <p:transition spd="slow" advClick="0" advTm="20000">
    <p:split orient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6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4682</TotalTime>
  <Words>94</Words>
  <Application>Microsoft Office PowerPoint</Application>
  <PresentationFormat>On-screen Show (4:3)</PresentationFormat>
  <Paragraphs>5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Shelly Lipsman 1944 - 2015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Shelly Kaplan Lipsman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Shelly Lipsman 1944 - 2015</dc:title>
  <dc:creator>rlipsman</dc:creator>
  <cp:lastModifiedBy>rlipsman</cp:lastModifiedBy>
  <cp:revision>15</cp:revision>
  <dcterms:created xsi:type="dcterms:W3CDTF">2016-10-09T18:57:48Z</dcterms:created>
  <dcterms:modified xsi:type="dcterms:W3CDTF">2016-10-13T15:42:13Z</dcterms:modified>
</cp:coreProperties>
</file>